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4" autoAdjust="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1261-6CB8-4189-BAA2-AD1D55A0534D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25253-3BBA-4586-BD4F-7B935010977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 Carte empire rom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70" y="244862"/>
            <a:ext cx="7608782" cy="63988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 Palest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-14387"/>
            <a:ext cx="4071966" cy="67680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 jes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0"/>
            <a:ext cx="3885456" cy="68063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4 message d'amou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78223"/>
            <a:ext cx="5286412" cy="63015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5 Cè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221595"/>
            <a:ext cx="5500726" cy="48562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6 Resurr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21" y="857232"/>
            <a:ext cx="7739485" cy="54292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7 vie de Jesus en 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1" y="0"/>
            <a:ext cx="33784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8 Paul de Tarse voy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126850"/>
            <a:ext cx="5929354" cy="65934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9 persécutions pendant 3 sièc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" y="970770"/>
            <a:ext cx="9093240" cy="34385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0 persécutions description et mosaïq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73" y="428604"/>
            <a:ext cx="8657507" cy="59424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1 persécutions Blandine Lyon 1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5" y="1214422"/>
            <a:ext cx="8969890" cy="44291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2 Poisson et croi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327670"/>
            <a:ext cx="5072098" cy="61165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3 expansion du christianis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67098"/>
            <a:ext cx="8286808" cy="63238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4 Constantin 313 et Théodose 392.jpg"/>
          <p:cNvPicPr>
            <a:picLocks noChangeAspect="1"/>
          </p:cNvPicPr>
          <p:nvPr/>
        </p:nvPicPr>
        <p:blipFill>
          <a:blip r:embed="rId2"/>
          <a:srcRect b="49194"/>
          <a:stretch>
            <a:fillRect/>
          </a:stretch>
        </p:blipFill>
        <p:spPr>
          <a:xfrm>
            <a:off x="1703547" y="642918"/>
            <a:ext cx="5517661" cy="578647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4 Constantin 313 et Théodose 392.jpg"/>
          <p:cNvPicPr>
            <a:picLocks noChangeAspect="1"/>
          </p:cNvPicPr>
          <p:nvPr/>
        </p:nvPicPr>
        <p:blipFill>
          <a:blip r:embed="rId2"/>
          <a:srcRect t="51301"/>
          <a:stretch>
            <a:fillRect/>
          </a:stretch>
        </p:blipFill>
        <p:spPr>
          <a:xfrm>
            <a:off x="1928794" y="500042"/>
            <a:ext cx="5675542" cy="570520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5 Bi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02768"/>
            <a:ext cx="5143536" cy="66368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Affichage à l'écran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Véronique Pascual</dc:creator>
  <cp:lastModifiedBy>Véronique Pascual</cp:lastModifiedBy>
  <cp:revision>1</cp:revision>
  <dcterms:created xsi:type="dcterms:W3CDTF">2020-06-29T16:42:22Z</dcterms:created>
  <dcterms:modified xsi:type="dcterms:W3CDTF">2020-06-29T16:50:43Z</dcterms:modified>
</cp:coreProperties>
</file>